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E434-C3EB-443E-9D2C-0ABFC258A6B0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50901-6DBF-4EB8-B48C-7C4BDCAD7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40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70C5B-E8AE-4773-A862-C916753A8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3BA682-C284-4C2B-B0F6-8E7E53690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DAD523-05E0-4A17-8E48-DE8C0091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8C480D-618E-4B6A-A550-F73568EE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BB8B71-F947-45DD-8BCC-DF0A1E68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66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9AA4F-7437-4B90-A6C9-E39E37E2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A6ACF9-5156-4D3E-BA02-900FF09BD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580BB-8BC6-43DB-A714-7DE31EAA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B1FCE-FE08-4FF2-A8B2-3360B4AF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D3180F-3955-4369-8BA5-2A23A774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38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6C3D848-0F2D-4866-B699-E93C86F32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3CCD90-1E0E-4E1C-A537-2378A711F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241B71-4507-4A68-BF52-53C06AB5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EA7075-3A0B-4555-A7FD-8498A573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4F67FD-F98E-452A-AF63-BEC14F29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23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39556-C2BD-4012-AE8A-94F2061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0571C1-C6FE-4A29-A426-9ACB0B169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189079-BD60-4F84-A45E-FB9FB89A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F3ED3D-D8D9-4DA2-9BB1-7F3CA3E8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47314D-8832-4A9A-BD3C-132991AB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99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82B53C-CA74-472A-8609-AAEC73A3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F7A74F-CADE-470E-93D6-7E50BC0C5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3B4609-95FE-42FF-BD84-CD37A9CD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3796F8-AC19-470A-A367-4290E3BF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0D20ED-0873-4D7C-BD9B-D371B8E5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40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48BAD4-2B0A-4205-B114-EF75D09E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DA7F81-9EA8-4072-A310-B727752C6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8FEA55-E71D-4D41-8118-F00D2852A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23EFD1-E30F-4FE1-84CB-60DCF1BC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868BD7-8C39-4C53-B9C7-E8B90F74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A8E906-0EDA-4BA8-9339-03A961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91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009F67-D9C9-480C-93EE-956688A3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FF7BF-B13F-41A3-842D-D7440AF8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02C01-AE55-43DA-AD92-95E8C6E6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37DBD51-E024-4CA9-B77E-79EDEF4C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3F2DC35-C492-4E47-85B4-D558C1C54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2F3D784-0CB8-4E80-81B0-BF80DB12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D0F886-3D6F-40FB-84B0-38D7D008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CBFFEFA-9A56-478A-8B50-E07E6120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87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2F1571-4865-43DF-9786-2B1A435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99EA61-1B16-4909-A035-05A69209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ED99A88-0653-4BAD-AC9D-DD8BAC64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72D6B0-FAB3-4F29-8280-630A61A4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AEA814-52C7-4AAA-87E4-FEA2779D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C43572-AEC5-4406-8D27-78870B6C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A8359F-B022-49BD-9025-71892D7C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51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E8E1D7-3067-4A7A-8F34-F34BE219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F79C7-D20F-443C-A8E7-5DCBB504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533F42-4901-4B98-A342-2B111E366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EA3C24-5648-4E08-856F-EA91177B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3049B-6831-4F82-8C7A-F71E32DF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3CC2C5-3EBB-4895-9EA7-F711510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60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A5574-5731-4123-9005-7D0215B4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7401B2-8144-4617-8114-AF83488EB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F922A7-6CDC-4462-A61C-FCEA5AEB3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01D5B0-DC5D-4B6D-9456-CDBD836F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E7E7FA-FE70-4619-8A8E-D866A66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9B80E5-EE6C-47C3-93A3-CD7D673B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88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E01406-5D9F-4E9C-BBE0-2800FF35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A25FDB-7C3C-46B4-B649-4B3430F5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1D8D90-6189-4E92-A4F8-BDB865C45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11661-713B-4557-A6B0-24CCCD98FDC1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CE8D6E-9E15-4E2A-9EF1-224DEBCD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03F00D-ED19-49C4-B853-BF5E20A7C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9B91E-723B-431C-80D2-D9777667CC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7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31">
            <a:extLst>
              <a:ext uri="{FF2B5EF4-FFF2-40B4-BE49-F238E27FC236}">
                <a16:creationId xmlns:a16="http://schemas.microsoft.com/office/drawing/2014/main" id="{8C759336-E4E8-4714-9E03-8786FDEBF47A}"/>
              </a:ext>
            </a:extLst>
          </p:cNvPr>
          <p:cNvSpPr/>
          <p:nvPr/>
        </p:nvSpPr>
        <p:spPr>
          <a:xfrm rot="16200000">
            <a:off x="3727083" y="-3728811"/>
            <a:ext cx="4737833" cy="1219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8CD3043A-4EC5-4125-8E17-11F0F0673D39}"/>
              </a:ext>
            </a:extLst>
          </p:cNvPr>
          <p:cNvCxnSpPr>
            <a:cxnSpLocks/>
          </p:cNvCxnSpPr>
          <p:nvPr/>
        </p:nvCxnSpPr>
        <p:spPr>
          <a:xfrm>
            <a:off x="5884826" y="3660363"/>
            <a:ext cx="1489172" cy="21912"/>
          </a:xfrm>
          <a:prstGeom prst="straightConnector1">
            <a:avLst/>
          </a:prstGeom>
          <a:ln w="76200">
            <a:solidFill>
              <a:srgbClr val="259DB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02968457-D6CE-490C-A920-5B58B3BF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02" y="2797814"/>
            <a:ext cx="2160730" cy="157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41">
            <a:extLst>
              <a:ext uri="{FF2B5EF4-FFF2-40B4-BE49-F238E27FC236}">
                <a16:creationId xmlns:a16="http://schemas.microsoft.com/office/drawing/2014/main" id="{EE253E56-04BF-489F-B17D-BC1CEBA5746D}"/>
              </a:ext>
            </a:extLst>
          </p:cNvPr>
          <p:cNvSpPr txBox="1"/>
          <p:nvPr/>
        </p:nvSpPr>
        <p:spPr>
          <a:xfrm rot="1619658">
            <a:off x="3415677" y="2785926"/>
            <a:ext cx="2105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1A8CB2"/>
                </a:solidFill>
              </a:rPr>
              <a:t>MQTT-SN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F952A0B-B1FF-4264-88A6-B278369FE55E}"/>
              </a:ext>
            </a:extLst>
          </p:cNvPr>
          <p:cNvCxnSpPr>
            <a:cxnSpLocks/>
          </p:cNvCxnSpPr>
          <p:nvPr/>
        </p:nvCxnSpPr>
        <p:spPr>
          <a:xfrm>
            <a:off x="3378454" y="2734813"/>
            <a:ext cx="1484057" cy="733765"/>
          </a:xfrm>
          <a:prstGeom prst="straightConnector1">
            <a:avLst/>
          </a:prstGeom>
          <a:ln w="76200">
            <a:solidFill>
              <a:srgbClr val="259DB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232DC851-4BDA-42C6-9BBF-B2B6B8999498}"/>
              </a:ext>
            </a:extLst>
          </p:cNvPr>
          <p:cNvCxnSpPr>
            <a:cxnSpLocks/>
          </p:cNvCxnSpPr>
          <p:nvPr/>
        </p:nvCxnSpPr>
        <p:spPr>
          <a:xfrm flipV="1">
            <a:off x="3140842" y="3555989"/>
            <a:ext cx="1710585" cy="1368606"/>
          </a:xfrm>
          <a:prstGeom prst="straightConnector1">
            <a:avLst/>
          </a:prstGeom>
          <a:ln w="76200">
            <a:solidFill>
              <a:srgbClr val="259DB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C2DD6A39-B328-4334-8272-E5273202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11" y="2149928"/>
            <a:ext cx="1393971" cy="10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03DB6655-7FCD-4676-BA1F-CE7C9E7C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11" y="1792185"/>
            <a:ext cx="715487" cy="7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15DC8A22-A0E2-45A8-97C9-143CDF50B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2" y="5898915"/>
            <a:ext cx="1023024" cy="9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oud Computing: i termini da conoscere - InternetPost.it">
            <a:extLst>
              <a:ext uri="{FF2B5EF4-FFF2-40B4-BE49-F238E27FC236}">
                <a16:creationId xmlns:a16="http://schemas.microsoft.com/office/drawing/2014/main" id="{E61EC8BB-CDB2-4DEA-A9B0-C4F12D82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58" y="2222777"/>
            <a:ext cx="3465987" cy="229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 via il database delle guardie giurate - Vigilanza Privata Online">
            <a:extLst>
              <a:ext uri="{FF2B5EF4-FFF2-40B4-BE49-F238E27FC236}">
                <a16:creationId xmlns:a16="http://schemas.microsoft.com/office/drawing/2014/main" id="{47604728-7F13-48DF-9C05-9AFFE0B9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84" y="2756210"/>
            <a:ext cx="551874" cy="5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Png Code">
            <a:extLst>
              <a:ext uri="{FF2B5EF4-FFF2-40B4-BE49-F238E27FC236}">
                <a16:creationId xmlns:a16="http://schemas.microsoft.com/office/drawing/2014/main" id="{F2AC16B4-6703-48DE-815B-E6CA19B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753" y="3371364"/>
            <a:ext cx="715488" cy="7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orking With Machine Learning –Supervised &amp; Unsupervised Machine ...">
            <a:extLst>
              <a:ext uri="{FF2B5EF4-FFF2-40B4-BE49-F238E27FC236}">
                <a16:creationId xmlns:a16="http://schemas.microsoft.com/office/drawing/2014/main" id="{50348EFE-6BBB-4153-AEE9-48A34A29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49" y="3433330"/>
            <a:ext cx="729491" cy="5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een text file 4 icon - Free green file icons">
            <a:extLst>
              <a:ext uri="{FF2B5EF4-FFF2-40B4-BE49-F238E27FC236}">
                <a16:creationId xmlns:a16="http://schemas.microsoft.com/office/drawing/2014/main" id="{BC904E26-D30B-4748-B12E-8D243A5D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351" y="5302114"/>
            <a:ext cx="551874" cy="5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cultura greca | Focusky">
            <a:extLst>
              <a:ext uri="{FF2B5EF4-FFF2-40B4-BE49-F238E27FC236}">
                <a16:creationId xmlns:a16="http://schemas.microsoft.com/office/drawing/2014/main" id="{B4067107-7755-45EF-9E89-6393D3B8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31" y="402298"/>
            <a:ext cx="2099942" cy="271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DCBC754-3F35-4E8F-9D60-8EF2FD35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3" y="3903428"/>
            <a:ext cx="2094069" cy="25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3B6250E7-D01D-4E2A-9C11-83B43528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27" y="4614882"/>
            <a:ext cx="1393971" cy="10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9A9DCE30-6F24-48ED-B34E-D3EA76C7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627" y="5171533"/>
            <a:ext cx="715487" cy="7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AC17B92B-5486-4319-B9C0-1E849A36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2" y="622933"/>
            <a:ext cx="1023024" cy="9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8" descr="Signal Waves Svg Png Icon Free Download (#28685) - OnlineWebFonts.COM">
            <a:extLst>
              <a:ext uri="{FF2B5EF4-FFF2-40B4-BE49-F238E27FC236}">
                <a16:creationId xmlns:a16="http://schemas.microsoft.com/office/drawing/2014/main" id="{8A0450F9-D2E8-40ED-AB10-D9988C25A1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964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54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D5285F9B-0FCE-474D-A898-435B51F0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48874">
            <a:off x="4111231" y="1462600"/>
            <a:ext cx="337669" cy="3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E357B7E2-F3AD-4B16-AA2D-6399866B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26" y="5475276"/>
            <a:ext cx="337669" cy="3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F4782B58-6793-4A07-9821-C585410B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3666198" y="5347513"/>
            <a:ext cx="337669" cy="3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B2D8AAF7-8DC5-476B-A46E-1A55FAF6F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3698635" y="1966483"/>
            <a:ext cx="337669" cy="3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F9955013-CE1D-459B-B066-AD473A179533}"/>
              </a:ext>
            </a:extLst>
          </p:cNvPr>
          <p:cNvCxnSpPr>
            <a:cxnSpLocks/>
          </p:cNvCxnSpPr>
          <p:nvPr/>
        </p:nvCxnSpPr>
        <p:spPr>
          <a:xfrm flipH="1" flipV="1">
            <a:off x="4851427" y="871705"/>
            <a:ext cx="2701721" cy="2415343"/>
          </a:xfrm>
          <a:prstGeom prst="straightConnector1">
            <a:avLst/>
          </a:prstGeom>
          <a:ln w="76200">
            <a:solidFill>
              <a:srgbClr val="259DB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15AB2A1A-63B4-4F64-879A-08BE3CD5925B}"/>
              </a:ext>
            </a:extLst>
          </p:cNvPr>
          <p:cNvCxnSpPr>
            <a:cxnSpLocks/>
          </p:cNvCxnSpPr>
          <p:nvPr/>
        </p:nvCxnSpPr>
        <p:spPr>
          <a:xfrm flipH="1">
            <a:off x="4877390" y="4159239"/>
            <a:ext cx="2449251" cy="2075828"/>
          </a:xfrm>
          <a:prstGeom prst="straightConnector1">
            <a:avLst/>
          </a:prstGeom>
          <a:ln w="76200">
            <a:solidFill>
              <a:srgbClr val="259DB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41">
            <a:extLst>
              <a:ext uri="{FF2B5EF4-FFF2-40B4-BE49-F238E27FC236}">
                <a16:creationId xmlns:a16="http://schemas.microsoft.com/office/drawing/2014/main" id="{CBBF2FEA-ADBB-445B-B8B1-A40A7BD7CC13}"/>
              </a:ext>
            </a:extLst>
          </p:cNvPr>
          <p:cNvSpPr txBox="1"/>
          <p:nvPr/>
        </p:nvSpPr>
        <p:spPr>
          <a:xfrm rot="19358171">
            <a:off x="3127759" y="3833289"/>
            <a:ext cx="15516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1A8CB2"/>
                </a:solidFill>
              </a:rPr>
              <a:t>MQTT-SN</a:t>
            </a:r>
          </a:p>
        </p:txBody>
      </p:sp>
      <p:sp>
        <p:nvSpPr>
          <p:cNvPr id="84" name="TextBox 41">
            <a:extLst>
              <a:ext uri="{FF2B5EF4-FFF2-40B4-BE49-F238E27FC236}">
                <a16:creationId xmlns:a16="http://schemas.microsoft.com/office/drawing/2014/main" id="{122D75A7-90C5-4102-A9C4-3FAD6C277B26}"/>
              </a:ext>
            </a:extLst>
          </p:cNvPr>
          <p:cNvSpPr txBox="1"/>
          <p:nvPr/>
        </p:nvSpPr>
        <p:spPr>
          <a:xfrm>
            <a:off x="6133773" y="3205164"/>
            <a:ext cx="2105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1A8CB2"/>
                </a:solidFill>
              </a:rPr>
              <a:t>MQTT</a:t>
            </a:r>
          </a:p>
        </p:txBody>
      </p:sp>
      <p:sp>
        <p:nvSpPr>
          <p:cNvPr id="86" name="Rectangle 27">
            <a:extLst>
              <a:ext uri="{FF2B5EF4-FFF2-40B4-BE49-F238E27FC236}">
                <a16:creationId xmlns:a16="http://schemas.microsoft.com/office/drawing/2014/main" id="{7B6CD445-212C-4F80-8A70-922F647DFEC3}"/>
              </a:ext>
            </a:extLst>
          </p:cNvPr>
          <p:cNvSpPr/>
          <p:nvPr/>
        </p:nvSpPr>
        <p:spPr>
          <a:xfrm rot="5400000">
            <a:off x="8030326" y="2701845"/>
            <a:ext cx="6857998" cy="1454314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41">
            <a:extLst>
              <a:ext uri="{FF2B5EF4-FFF2-40B4-BE49-F238E27FC236}">
                <a16:creationId xmlns:a16="http://schemas.microsoft.com/office/drawing/2014/main" id="{35FF69DD-A9C5-4722-A589-6FC383A3C773}"/>
              </a:ext>
            </a:extLst>
          </p:cNvPr>
          <p:cNvSpPr txBox="1"/>
          <p:nvPr/>
        </p:nvSpPr>
        <p:spPr>
          <a:xfrm>
            <a:off x="8860770" y="220520"/>
            <a:ext cx="125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A8CB2"/>
                </a:solidFill>
              </a:rPr>
              <a:t>MuSa</a:t>
            </a:r>
            <a:endParaRPr lang="en-US" sz="3200" dirty="0">
              <a:solidFill>
                <a:srgbClr val="1A8CB2"/>
              </a:solidFill>
            </a:endParaRPr>
          </a:p>
        </p:txBody>
      </p: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86D3C735-8A9D-4CFC-BDE1-0F1E5FD1923A}"/>
              </a:ext>
            </a:extLst>
          </p:cNvPr>
          <p:cNvCxnSpPr>
            <a:cxnSpLocks/>
          </p:cNvCxnSpPr>
          <p:nvPr/>
        </p:nvCxnSpPr>
        <p:spPr>
          <a:xfrm>
            <a:off x="9286678" y="4393272"/>
            <a:ext cx="1" cy="788697"/>
          </a:xfrm>
          <a:prstGeom prst="straightConnector1">
            <a:avLst/>
          </a:prstGeom>
          <a:ln w="76200">
            <a:solidFill>
              <a:srgbClr val="259DB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4755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Foti</dc:creator>
  <cp:lastModifiedBy>Stefano Foti</cp:lastModifiedBy>
  <cp:revision>9</cp:revision>
  <dcterms:created xsi:type="dcterms:W3CDTF">2020-04-25T16:38:06Z</dcterms:created>
  <dcterms:modified xsi:type="dcterms:W3CDTF">2020-04-25T17:48:28Z</dcterms:modified>
</cp:coreProperties>
</file>